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EE21-7A97-4C21-BD2C-75861BF119D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67EA-EB73-45DF-87A0-50E49F5F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1470025"/>
          </a:xfrm>
        </p:spPr>
        <p:txBody>
          <a:bodyPr/>
          <a:lstStyle/>
          <a:p>
            <a:r>
              <a:rPr lang="mk-MK" dirty="0" smtClean="0">
                <a:solidFill>
                  <a:schemeClr val="bg2">
                    <a:lumMod val="50000"/>
                  </a:schemeClr>
                </a:solidFill>
              </a:rPr>
              <a:t>ЕЛЕМЕНТИ ЗА ПРЕНОС НА СИЛАТА И ДВИЖЕЊЕТО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928934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mk-MK" sz="8000" dirty="0" smtClean="0">
                <a:latin typeface="Arial" pitchFamily="34" charset="0"/>
                <a:cs typeface="Arial" pitchFamily="34" charset="0"/>
              </a:rPr>
              <a:t>Цели на наставната содржина:</a:t>
            </a:r>
          </a:p>
          <a:p>
            <a:pPr lvl="0" algn="l"/>
            <a:endParaRPr lang="mk-MK" sz="8000" dirty="0" smtClean="0"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mk-MK" sz="8000" dirty="0" smtClean="0">
                <a:latin typeface="Arial" pitchFamily="34" charset="0"/>
                <a:cs typeface="Arial" pitchFamily="34" charset="0"/>
              </a:rPr>
              <a:t>-да </a:t>
            </a:r>
            <a:r>
              <a:rPr lang="mk-MK" sz="8000" dirty="0" smtClean="0">
                <a:latin typeface="Arial" pitchFamily="34" charset="0"/>
                <a:cs typeface="Arial" pitchFamily="34" charset="0"/>
              </a:rPr>
              <a:t>се запознае со основните преносни механизми на силата и движењето;</a:t>
            </a:r>
            <a:endParaRPr lang="en-US" sz="8000" dirty="0" smtClean="0">
              <a:latin typeface="Arial" pitchFamily="34" charset="0"/>
              <a:cs typeface="Arial" pitchFamily="34" charset="0"/>
            </a:endParaRPr>
          </a:p>
          <a:p>
            <a:pPr lvl="0" algn="l"/>
            <a:endParaRPr lang="mk-MK" sz="8000" dirty="0" smtClean="0"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mk-MK" sz="8000" dirty="0" smtClean="0">
                <a:latin typeface="Arial" pitchFamily="34" charset="0"/>
                <a:cs typeface="Arial" pitchFamily="34" charset="0"/>
              </a:rPr>
              <a:t>-да </a:t>
            </a:r>
            <a:r>
              <a:rPr lang="mk-MK" sz="8000" dirty="0" smtClean="0">
                <a:latin typeface="Arial" pitchFamily="34" charset="0"/>
                <a:cs typeface="Arial" pitchFamily="34" charset="0"/>
              </a:rPr>
              <a:t>ја согледаат примената на преносните механизми</a:t>
            </a:r>
            <a:r>
              <a:rPr lang="mk-MK" sz="34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318912"/>
          </a:xfrm>
        </p:spPr>
        <p:txBody>
          <a:bodyPr>
            <a:normAutofit fontScale="90000"/>
          </a:bodyPr>
          <a:lstStyle/>
          <a:p>
            <a:r>
              <a:rPr lang="mk-MK" dirty="0">
                <a:solidFill>
                  <a:schemeClr val="bg2">
                    <a:lumMod val="50000"/>
                  </a:schemeClr>
                </a:solidFill>
              </a:rPr>
              <a:t>ЕЛЕМЕНТИ ЗА ПРЕНОС НА СИЛАТА И ДВИЖЕЊЕТО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Размислете што кажавме минатата година,како функционираат овие алатки?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free bicycle clipart black and whi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071678"/>
            <a:ext cx="2039620" cy="174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clipart black and white scissor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643050"/>
            <a:ext cx="2145030" cy="214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elated imag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1643050"/>
            <a:ext cx="2145030" cy="214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Related imag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897120"/>
            <a:ext cx="2338705" cy="196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clipart black and white   PINCET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4857760"/>
            <a:ext cx="2523490" cy="181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Користејќи ја нашата сила 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/>
          </a:p>
          <a:p>
            <a:r>
              <a:rPr lang="mk-MK" dirty="0" smtClean="0">
                <a:solidFill>
                  <a:schemeClr val="tx2">
                    <a:lumMod val="75000"/>
                  </a:schemeClr>
                </a:solidFill>
              </a:rPr>
              <a:t>Така ножичките ѓи сечат листовите хартија</a:t>
            </a:r>
          </a:p>
          <a:p>
            <a:r>
              <a:rPr lang="mk-MK" dirty="0" smtClean="0">
                <a:solidFill>
                  <a:schemeClr val="tx2">
                    <a:lumMod val="75000"/>
                  </a:schemeClr>
                </a:solidFill>
              </a:rPr>
              <a:t>Оревокршачот го крши оревот</a:t>
            </a:r>
          </a:p>
          <a:p>
            <a:r>
              <a:rPr lang="mk-MK" dirty="0" smtClean="0">
                <a:solidFill>
                  <a:schemeClr val="tx2">
                    <a:lumMod val="75000"/>
                  </a:schemeClr>
                </a:solidFill>
              </a:rPr>
              <a:t>Пинцетата го крева памукчето</a:t>
            </a:r>
          </a:p>
          <a:p>
            <a:r>
              <a:rPr lang="mk-MK" dirty="0" smtClean="0">
                <a:solidFill>
                  <a:schemeClr val="tx2">
                    <a:lumMod val="75000"/>
                  </a:schemeClr>
                </a:solidFill>
              </a:rPr>
              <a:t>Велосипедот се придвижува.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mk-MK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mk-MK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mk-MK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mk-MK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mk-MK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mk-MK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mk-MK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mk-MK" dirty="0" smtClean="0">
                <a:solidFill>
                  <a:schemeClr val="tx2">
                    <a:lumMod val="75000"/>
                  </a:schemeClr>
                </a:solidFill>
              </a:rPr>
              <a:t>Па така можеме да кажеме дека </a:t>
            </a:r>
            <a:r>
              <a:rPr lang="mk-MK" b="1" dirty="0" smtClean="0">
                <a:solidFill>
                  <a:schemeClr val="tx2">
                    <a:lumMod val="75000"/>
                  </a:schemeClr>
                </a:solidFill>
              </a:rPr>
              <a:t>Конструкциите во кои елементите се движат и извршуваат определена работа се нарекуваат механизми за пренос на силата и движењето.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/>
          </a:p>
          <a:p>
            <a:pPr>
              <a:buNone/>
            </a:pPr>
            <a:endParaRPr lang="mk-M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Поделба на механизмите за пренос на силата и движењето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>
                <a:solidFill>
                  <a:schemeClr val="accent2">
                    <a:lumMod val="50000"/>
                  </a:schemeClr>
                </a:solidFill>
              </a:rPr>
              <a:t>Во зависност од тоа од колку елементи се составени тие се делат на :</a:t>
            </a:r>
          </a:p>
          <a:p>
            <a:pPr>
              <a:buNone/>
            </a:pPr>
            <a:endParaRPr lang="mk-MK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mk-MK" dirty="0" smtClean="0">
                <a:solidFill>
                  <a:schemeClr val="accent2">
                    <a:lumMod val="50000"/>
                  </a:schemeClr>
                </a:solidFill>
              </a:rPr>
              <a:t>-Едноставни механизми</a:t>
            </a:r>
          </a:p>
          <a:p>
            <a:pPr>
              <a:buNone/>
            </a:pPr>
            <a:endParaRPr lang="mk-MK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mk-MK" dirty="0" smtClean="0">
                <a:solidFill>
                  <a:schemeClr val="accent2">
                    <a:lumMod val="50000"/>
                  </a:schemeClr>
                </a:solidFill>
              </a:rPr>
              <a:t>-Сложени механизми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Image result for clipart black and white    lev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143248"/>
            <a:ext cx="2662604" cy="143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clipart black and white  pulley and transmission wheel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643446"/>
            <a:ext cx="2382520" cy="192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solidFill>
                  <a:srgbClr val="C00000"/>
                </a:solidFill>
              </a:rPr>
              <a:t>Елементи за пренос на силата и движењето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k-MK" dirty="0" smtClean="0"/>
          </a:p>
          <a:p>
            <a:r>
              <a:rPr lang="mk-MK" b="1" dirty="0" smtClean="0">
                <a:solidFill>
                  <a:srgbClr val="00B0F0"/>
                </a:solidFill>
              </a:rPr>
              <a:t>1.Применета сила</a:t>
            </a:r>
          </a:p>
          <a:p>
            <a:r>
              <a:rPr lang="mk-MK" b="1" dirty="0" smtClean="0">
                <a:solidFill>
                  <a:srgbClr val="92D050"/>
                </a:solidFill>
              </a:rPr>
              <a:t>2.Потпорна точка</a:t>
            </a:r>
          </a:p>
          <a:p>
            <a:r>
              <a:rPr lang="mk-MK" b="1" dirty="0" smtClean="0">
                <a:solidFill>
                  <a:srgbClr val="002060"/>
                </a:solidFill>
              </a:rPr>
              <a:t>3.Извршена работа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6" name="Picture 5" descr="Image result for clipart black and white    lev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214554"/>
            <a:ext cx="2662604" cy="143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3929058" y="2500306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29058" y="3071810"/>
            <a:ext cx="200026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214810" y="3500438"/>
            <a:ext cx="200026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>
                <a:solidFill>
                  <a:srgbClr val="7030A0"/>
                </a:solidFill>
              </a:rPr>
              <a:t>Сложени механизми се конструкциите во кои два или повеќе елементи се движат и извршуваат определена работа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/>
          </a:p>
          <a:p>
            <a:r>
              <a:rPr lang="mk-MK" dirty="0" smtClean="0">
                <a:solidFill>
                  <a:srgbClr val="0070C0"/>
                </a:solidFill>
              </a:rPr>
              <a:t>Сложени механизми се :</a:t>
            </a:r>
          </a:p>
          <a:p>
            <a:endParaRPr lang="mk-MK" dirty="0" smtClean="0">
              <a:solidFill>
                <a:srgbClr val="0070C0"/>
              </a:solidFill>
            </a:endParaRPr>
          </a:p>
          <a:p>
            <a:r>
              <a:rPr lang="mk-MK" dirty="0" smtClean="0">
                <a:solidFill>
                  <a:srgbClr val="0070C0"/>
                </a:solidFill>
              </a:rPr>
              <a:t> Механизам со ремен</a:t>
            </a:r>
          </a:p>
          <a:p>
            <a:pPr>
              <a:buNone/>
            </a:pPr>
            <a:r>
              <a:rPr lang="mk-MK" dirty="0" smtClean="0">
                <a:solidFill>
                  <a:srgbClr val="0070C0"/>
                </a:solidFill>
              </a:rPr>
              <a:t> и ременични тркала</a:t>
            </a:r>
          </a:p>
          <a:p>
            <a:pPr>
              <a:buNone/>
            </a:pPr>
            <a:r>
              <a:rPr lang="mk-MK" dirty="0" smtClean="0">
                <a:solidFill>
                  <a:srgbClr val="0070C0"/>
                </a:solidFill>
              </a:rPr>
              <a:t>                                   </a:t>
            </a:r>
          </a:p>
          <a:p>
            <a:pPr>
              <a:buNone/>
            </a:pPr>
            <a:r>
              <a:rPr lang="mk-MK" dirty="0" smtClean="0">
                <a:solidFill>
                  <a:srgbClr val="0070C0"/>
                </a:solidFill>
              </a:rPr>
              <a:t>-   Механизам со запчести            </a:t>
            </a:r>
          </a:p>
          <a:p>
            <a:pPr>
              <a:buNone/>
            </a:pPr>
            <a:r>
              <a:rPr lang="mk-MK" dirty="0">
                <a:solidFill>
                  <a:srgbClr val="0070C0"/>
                </a:solidFill>
              </a:rPr>
              <a:t> </a:t>
            </a:r>
            <a:r>
              <a:rPr lang="mk-MK" dirty="0" smtClean="0">
                <a:solidFill>
                  <a:srgbClr val="0070C0"/>
                </a:solidFill>
              </a:rPr>
              <a:t>          тркала</a:t>
            </a:r>
            <a:endParaRPr lang="mk-MK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 result for clipart black and white  pulley and transmission whee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214685"/>
            <a:ext cx="2585085" cy="107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clipart black and white  pulley and transmission wheel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721225"/>
            <a:ext cx="214503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solidFill>
                  <a:srgbClr val="0070C0"/>
                </a:solidFill>
              </a:rPr>
              <a:t/>
            </a:r>
            <a:br>
              <a:rPr lang="mk-MK" dirty="0" smtClean="0">
                <a:solidFill>
                  <a:srgbClr val="0070C0"/>
                </a:solidFill>
              </a:rPr>
            </a:br>
            <a:r>
              <a:rPr lang="mk-MK" dirty="0" smtClean="0">
                <a:solidFill>
                  <a:srgbClr val="0070C0"/>
                </a:solidFill>
              </a:rPr>
              <a:t/>
            </a:r>
            <a:br>
              <a:rPr lang="mk-MK" dirty="0" smtClean="0">
                <a:solidFill>
                  <a:srgbClr val="0070C0"/>
                </a:solidFill>
              </a:rPr>
            </a:br>
            <a:r>
              <a:rPr lang="mk-MK" dirty="0">
                <a:solidFill>
                  <a:srgbClr val="0070C0"/>
                </a:solidFill>
              </a:rPr>
              <a:t/>
            </a:r>
            <a:br>
              <a:rPr lang="mk-MK" dirty="0">
                <a:solidFill>
                  <a:srgbClr val="0070C0"/>
                </a:solidFill>
              </a:rPr>
            </a:br>
            <a:r>
              <a:rPr lang="mk-MK" dirty="0" smtClean="0">
                <a:solidFill>
                  <a:srgbClr val="0070C0"/>
                </a:solidFill>
              </a:rPr>
              <a:t/>
            </a:r>
            <a:br>
              <a:rPr lang="mk-MK" dirty="0" smtClean="0">
                <a:solidFill>
                  <a:srgbClr val="0070C0"/>
                </a:solidFill>
              </a:rPr>
            </a:br>
            <a:r>
              <a:rPr lang="mk-MK" dirty="0" smtClean="0">
                <a:solidFill>
                  <a:srgbClr val="0070C0"/>
                </a:solidFill>
              </a:rPr>
              <a:t> </a:t>
            </a:r>
            <a:r>
              <a:rPr lang="mk-MK" sz="3600" dirty="0" smtClean="0">
                <a:solidFill>
                  <a:srgbClr val="0070C0"/>
                </a:solidFill>
              </a:rPr>
              <a:t>Механизмот со ремен</a:t>
            </a:r>
            <a:br>
              <a:rPr lang="mk-MK" sz="3600" dirty="0" smtClean="0">
                <a:solidFill>
                  <a:srgbClr val="0070C0"/>
                </a:solidFill>
              </a:rPr>
            </a:br>
            <a:r>
              <a:rPr lang="mk-MK" sz="3600" dirty="0" smtClean="0">
                <a:solidFill>
                  <a:srgbClr val="0070C0"/>
                </a:solidFill>
              </a:rPr>
              <a:t> и ременични тркала го среќаваме кај моторот на автомобилот,кај машината за перење алишта..</a:t>
            </a:r>
            <a:br>
              <a:rPr lang="mk-MK" sz="3600" dirty="0" smtClean="0">
                <a:solidFill>
                  <a:srgbClr val="0070C0"/>
                </a:solidFill>
              </a:rPr>
            </a:br>
            <a:r>
              <a:rPr lang="mk-MK" sz="3600" dirty="0" smtClean="0">
                <a:solidFill>
                  <a:srgbClr val="0070C0"/>
                </a:solidFill>
              </a:rPr>
              <a:t>                           </a:t>
            </a:r>
            <a:r>
              <a:rPr lang="mk-MK" dirty="0" smtClean="0">
                <a:solidFill>
                  <a:srgbClr val="0070C0"/>
                </a:solidFill>
              </a:rPr>
              <a:t>        </a:t>
            </a:r>
            <a:br>
              <a:rPr lang="mk-MK" dirty="0" smtClean="0">
                <a:solidFill>
                  <a:srgbClr val="0070C0"/>
                </a:solidFill>
              </a:rPr>
            </a:br>
            <a:r>
              <a:rPr lang="mk-MK" dirty="0" smtClean="0">
                <a:solidFill>
                  <a:srgbClr val="0070C0"/>
                </a:solidFill>
              </a:rPr>
              <a:t>-   </a:t>
            </a:r>
            <a:br>
              <a:rPr lang="mk-MK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mk-MK" dirty="0">
              <a:solidFill>
                <a:srgbClr val="0070C0"/>
              </a:solidFill>
            </a:endParaRPr>
          </a:p>
          <a:p>
            <a:pPr>
              <a:buNone/>
            </a:pPr>
            <a:endParaRPr lang="mk-MK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mk-MK" dirty="0" smtClean="0">
                <a:solidFill>
                  <a:srgbClr val="00B0F0"/>
                </a:solidFill>
              </a:rPr>
              <a:t>Механизмот со зпчести тркала наједноставен пример ни е механизмот кај часовникот,трска за ловење риби,менувачот кај автомобилот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Сложени механизми</a:t>
            </a:r>
            <a:endParaRPr lang="en-US" dirty="0"/>
          </a:p>
        </p:txBody>
      </p:sp>
      <p:pic>
        <p:nvPicPr>
          <p:cNvPr id="4" name="Content Placeholder 3" descr="Image result for clipart black and white  pulley and transmission wheel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000372"/>
            <a:ext cx="32623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clipart black and white  pulley and transmission wheel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000240"/>
            <a:ext cx="35719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ЕЛЕМЕНТИ ЗА ПРЕНОС НА СИЛАТА И ДВИЖЕЊЕТО</vt:lpstr>
      <vt:lpstr>ЕЛЕМЕНТИ ЗА ПРЕНОС НА СИЛАТА И ДВИЖЕЊЕТО </vt:lpstr>
      <vt:lpstr>Користејќи ја нашата сила .</vt:lpstr>
      <vt:lpstr>    Па така можеме да кажеме дека Конструкциите во кои елементите се движат и извршуваат определена работа се нарекуваат механизми за пренос на силата и движењето.</vt:lpstr>
      <vt:lpstr>Поделба на механизмите за пренос на силата и движењето</vt:lpstr>
      <vt:lpstr>Елементи за пренос на силата и движењето </vt:lpstr>
      <vt:lpstr>  Сложени механизми се конструкциите во кои два или повеќе елементи се движат и извршуваат определена работа</vt:lpstr>
      <vt:lpstr>     Механизмот со ремен  и ременични тркала го среќаваме кај моторот на автомобилот,кај машината за перење алишта..                                     -    </vt:lpstr>
      <vt:lpstr>Сложени механизми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ЕЛЕМЕНТИ ЗА ПРЕНОС НА СИЛАТА И ДВИЖЕЊЕТО</dc:title>
  <dc:creator>Pc</dc:creator>
  <cp:lastModifiedBy>Pc</cp:lastModifiedBy>
  <cp:revision>4</cp:revision>
  <dcterms:created xsi:type="dcterms:W3CDTF">2020-03-15T21:32:17Z</dcterms:created>
  <dcterms:modified xsi:type="dcterms:W3CDTF">2020-03-15T23:18:31Z</dcterms:modified>
</cp:coreProperties>
</file>