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593AB9-1C9C-48AA-AD07-7E921EDC549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3F5727-9164-45B4-8EAC-FF505C12A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85794"/>
            <a:ext cx="6400800" cy="4853006"/>
          </a:xfrm>
        </p:spPr>
        <p:txBody>
          <a:bodyPr>
            <a:normAutofit fontScale="77500" lnSpcReduction="20000"/>
          </a:bodyPr>
          <a:lstStyle/>
          <a:p>
            <a:r>
              <a:rPr lang="mk-MK" sz="4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Македонска архитектура</a:t>
            </a:r>
          </a:p>
          <a:p>
            <a:endParaRPr lang="mk-MK" dirty="0"/>
          </a:p>
          <a:p>
            <a:endParaRPr lang="mk-MK" dirty="0" smtClean="0"/>
          </a:p>
          <a:p>
            <a:endParaRPr lang="mk-MK" sz="33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mk-MK" sz="33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Цели</a:t>
            </a:r>
            <a:r>
              <a:rPr lang="mk-MK" sz="3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mk-MK" sz="3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Ученикот/ученичката </a:t>
            </a:r>
            <a:r>
              <a:rPr lang="mk-MK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 може</a:t>
            </a:r>
            <a:r>
              <a:rPr lang="mk-MK" sz="3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3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mk-MK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-Да </a:t>
            </a:r>
            <a:r>
              <a:rPr lang="mk-MK" sz="3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ја препознава македонската народна архитектура</a:t>
            </a:r>
            <a:endParaRPr lang="en-US" sz="33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mk-MK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-Да </a:t>
            </a:r>
            <a:r>
              <a:rPr lang="mk-MK" sz="3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 осознае материјалите од кои се изградени куќите</a:t>
            </a:r>
            <a:endParaRPr lang="en-US" sz="33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mk-MK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-Да </a:t>
            </a:r>
            <a:r>
              <a:rPr lang="mk-MK" sz="3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 препознава основните обележја на македонската </a:t>
            </a:r>
            <a:r>
              <a:rPr lang="mk-MK" sz="33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архитектура,бондрук </a:t>
            </a:r>
            <a:r>
              <a:rPr lang="mk-MK" sz="3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конструкција, чардак,стреа и ниски покриви.</a:t>
            </a:r>
            <a:endParaRPr lang="en-US" sz="33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/>
          </a:p>
        </p:txBody>
      </p:sp>
      <p:pic>
        <p:nvPicPr>
          <p:cNvPr id="6" name="Picture 5" descr="C:\Users\Pc\Desktop\IOP\img-46951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81250" cy="220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age result for clipart black and white MACEDONIAN ARCHITECTURE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6248" y="3857628"/>
            <a:ext cx="407196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Што е архитектура?</a:t>
            </a:r>
            <a:br>
              <a:rPr lang="mk-MK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185736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k-MK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Архитектурата </a:t>
            </a:r>
            <a:r>
              <a:rPr lang="mk-MK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е уметност во планирање, вештина во изработување и обликување,градби, кои изградени во своето време стануваат уметност,обележје и историја на </a:t>
            </a:r>
            <a:r>
              <a:rPr lang="mk-MK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тоа време</a:t>
            </a:r>
            <a:r>
              <a:rPr lang="mk-MK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00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C:\Users\Pc\Desktop\IOP\muzej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071546"/>
            <a:ext cx="2284534" cy="209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Под архитектура исто така се подразбира и внатрешниот ентериер, дизајн на мебелот, уредувањето на дворовите, паркови и пејсажи, урбанистичкото и просторно планирање.</a:t>
            </a:r>
          </a:p>
          <a:p>
            <a:endParaRPr lang="mk-MK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Што друго може да спаѓа во  архитектура?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 descr="C:\Users\Pc\Desktop\IOP\20190115_2331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429000"/>
            <a:ext cx="18800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Pc\Desktop\IOP\download (3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500438"/>
            <a:ext cx="179216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Pc\Desktop\IOP\image_1513085150_3882946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071810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Pc\Desktop\IOP\download (2)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929198"/>
            <a:ext cx="2620010" cy="174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Старите македонски градби исто така претставуваат своевидна архитектура и уметност која носи белези од тоа време</a:t>
            </a:r>
            <a:r>
              <a:rPr lang="mk-MK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 smtClean="0">
                <a:solidFill>
                  <a:schemeClr val="bg2">
                    <a:lumMod val="75000"/>
                  </a:schemeClr>
                </a:solidFill>
              </a:rPr>
              <a:t>Што друго може да спаѓа архитектура?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C:\Users\Pc\Desktop\IOP\images (1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86124"/>
            <a:ext cx="2470785" cy="184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Pc\Desktop\IOP\unname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000372"/>
            <a:ext cx="2820865" cy="334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Pc\Desktop\IOP\images (2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714884"/>
            <a:ext cx="2541270" cy="180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Македонија иако е мала по својата територија на архитектонско поле е многу богата. </a:t>
            </a:r>
          </a:p>
          <a:p>
            <a:r>
              <a:rPr lang="mk-MK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 минатото нашата земја била крстопат на многу етнички култури па отаму и шареникавиот изглед на нашите градови.</a:t>
            </a:r>
          </a:p>
          <a:p>
            <a:r>
              <a:rPr lang="mk-MK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Заедничко на македонската народна архитектура е употреба на истиот градежен материјал и тоа: кршен камен,дрво, вар и кал,исто така и карактеристично се и  греди во приземјето и бондрук на катовите, низа од прозорци, ниски покриви со силно истакнати стреи, тремови, чардаци и др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Македонска архитектура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accent2">
                    <a:lumMod val="75000"/>
                  </a:schemeClr>
                </a:solidFill>
              </a:rPr>
              <a:t>Стара македонска архитектура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Во стариот дел на Охрид ќе сретнете куќи изградени во минатиот век.Стара македонса архитектура ќе сретнете скоро во секој наш град,Крушево,Кратово итн.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 Мајсторите и самоуките ѕидари од дебарскиот и струшкиот крај создале вистински прекрасни градби.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:\Users\Pc\Desktop\IOP\images (5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14818"/>
            <a:ext cx="2470785" cy="184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Pc\Desktop\IOP\img-46951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143380"/>
            <a:ext cx="2381250" cy="220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ctr"/>
            <a:r>
              <a:rPr lang="mk-M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Стара македонска архитектура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Content Placeholder 3" descr="C:\Users\Pc\Desktop\IOP\270px-Robevihous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Pc\Desktop\IOP\downloa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714488"/>
            <a:ext cx="200026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Pc\Desktop\IOP\images (4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4286256"/>
            <a:ext cx="286639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Pc\Desktop\IOP\images (3)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071942"/>
            <a:ext cx="1802130" cy="254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 smtClean="0">
                <a:solidFill>
                  <a:srgbClr val="92D050"/>
                </a:solidFill>
              </a:rPr>
              <a:t>Современа македонска архитектура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" name="Content Placeholder 3" descr="C:\Users\Pc\Desktop\IOP\image_1513085150_3882946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785794"/>
            <a:ext cx="1691640" cy="145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Pc\Desktop\IOP\images (6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857232"/>
            <a:ext cx="2470785" cy="184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Pc\Desktop\IOP\skopje-big-pic-16-2837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4214818"/>
            <a:ext cx="2135061" cy="123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Pc\Desktop\IOP\muzej-na-makedonskata-borb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571876"/>
            <a:ext cx="2926373" cy="284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Pc\Desktop\IOP\download (1)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1643050"/>
            <a:ext cx="2690495" cy="170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accent2">
                    <a:lumMod val="75000"/>
                  </a:schemeClr>
                </a:solidFill>
              </a:rPr>
              <a:t>Домашна задача:</a:t>
            </a:r>
          </a:p>
          <a:p>
            <a:r>
              <a:rPr lang="mk-MK" dirty="0" smtClean="0">
                <a:solidFill>
                  <a:schemeClr val="accent2">
                    <a:lumMod val="75000"/>
                  </a:schemeClr>
                </a:solidFill>
              </a:rPr>
              <a:t>Прашања?</a:t>
            </a:r>
          </a:p>
          <a:p>
            <a:r>
              <a:rPr lang="mk-MK" dirty="0" smtClean="0">
                <a:solidFill>
                  <a:schemeClr val="accent2">
                    <a:lumMod val="75000"/>
                  </a:schemeClr>
                </a:solidFill>
              </a:rPr>
              <a:t>1.Што подразбираш под поимот архитектура?</a:t>
            </a:r>
          </a:p>
          <a:p>
            <a:r>
              <a:rPr lang="mk-MK" dirty="0" smtClean="0">
                <a:solidFill>
                  <a:schemeClr val="accent2">
                    <a:lumMod val="75000"/>
                  </a:schemeClr>
                </a:solidFill>
              </a:rPr>
              <a:t>2.Што може да вброиме во архитектура?</a:t>
            </a:r>
          </a:p>
          <a:p>
            <a:r>
              <a:rPr lang="mk-MK" dirty="0" smtClean="0">
                <a:solidFill>
                  <a:schemeClr val="accent2">
                    <a:lumMod val="75000"/>
                  </a:schemeClr>
                </a:solidFill>
              </a:rPr>
              <a:t>3.Што е специфично за старата македонска архитектура?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Македонска архитектура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289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  </vt:lpstr>
      <vt:lpstr>Што е архитектура? </vt:lpstr>
      <vt:lpstr>Што друго може да спаѓа во  архитектура?</vt:lpstr>
      <vt:lpstr>Што друго може да спаѓа архитектура?</vt:lpstr>
      <vt:lpstr>Македонска архитектура</vt:lpstr>
      <vt:lpstr>Стара македонска архитектура</vt:lpstr>
      <vt:lpstr>Стара македонска архитектура </vt:lpstr>
      <vt:lpstr>Современа македонска архитектура</vt:lpstr>
      <vt:lpstr>Македонска архитектура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_x001e_ _x0007_</dc:title>
  <dc:creator>Pc</dc:creator>
  <cp:lastModifiedBy>ADMIN</cp:lastModifiedBy>
  <cp:revision>1</cp:revision>
  <dcterms:created xsi:type="dcterms:W3CDTF">2020-04-15T15:14:28Z</dcterms:created>
  <dcterms:modified xsi:type="dcterms:W3CDTF">2020-04-15T19:02:13Z</dcterms:modified>
</cp:coreProperties>
</file>